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27000200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310"/>
    <p:restoredTop sz="95268" autoAdjust="0"/>
  </p:normalViewPr>
  <p:slideViewPr>
    <p:cSldViewPr snapToGrid="0" snapToObjects="1">
      <p:cViewPr varScale="1">
        <p:scale>
          <a:sx n="17" d="100"/>
          <a:sy n="17" d="100"/>
        </p:scale>
        <p:origin x="1594" y="25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F88DF-5DBB-9D40-A6DD-1BF63D7DD790}" type="datetimeFigureOut">
              <a:rPr lang="it-IT" smtClean="0"/>
              <a:t>15/03/2026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63EB80-C24F-6B4B-B66D-103E6B8768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5636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023781" rtl="0" eaLnBrk="1" latinLnBrk="0" hangingPunct="1">
      <a:defRPr sz="3968" kern="1200">
        <a:solidFill>
          <a:schemeClr val="tx1"/>
        </a:solidFill>
        <a:latin typeface="+mn-lt"/>
        <a:ea typeface="+mn-ea"/>
        <a:cs typeface="+mn-cs"/>
      </a:defRPr>
    </a:lvl1pPr>
    <a:lvl2pPr marL="1511890" algn="l" defTabSz="3023781" rtl="0" eaLnBrk="1" latinLnBrk="0" hangingPunct="1">
      <a:defRPr sz="3968" kern="1200">
        <a:solidFill>
          <a:schemeClr val="tx1"/>
        </a:solidFill>
        <a:latin typeface="+mn-lt"/>
        <a:ea typeface="+mn-ea"/>
        <a:cs typeface="+mn-cs"/>
      </a:defRPr>
    </a:lvl2pPr>
    <a:lvl3pPr marL="3023781" algn="l" defTabSz="3023781" rtl="0" eaLnBrk="1" latinLnBrk="0" hangingPunct="1">
      <a:defRPr sz="3968" kern="1200">
        <a:solidFill>
          <a:schemeClr val="tx1"/>
        </a:solidFill>
        <a:latin typeface="+mn-lt"/>
        <a:ea typeface="+mn-ea"/>
        <a:cs typeface="+mn-cs"/>
      </a:defRPr>
    </a:lvl3pPr>
    <a:lvl4pPr marL="4535670" algn="l" defTabSz="3023781" rtl="0" eaLnBrk="1" latinLnBrk="0" hangingPunct="1">
      <a:defRPr sz="3968" kern="1200">
        <a:solidFill>
          <a:schemeClr val="tx1"/>
        </a:solidFill>
        <a:latin typeface="+mn-lt"/>
        <a:ea typeface="+mn-ea"/>
        <a:cs typeface="+mn-cs"/>
      </a:defRPr>
    </a:lvl4pPr>
    <a:lvl5pPr marL="6047561" algn="l" defTabSz="3023781" rtl="0" eaLnBrk="1" latinLnBrk="0" hangingPunct="1">
      <a:defRPr sz="3968" kern="1200">
        <a:solidFill>
          <a:schemeClr val="tx1"/>
        </a:solidFill>
        <a:latin typeface="+mn-lt"/>
        <a:ea typeface="+mn-ea"/>
        <a:cs typeface="+mn-cs"/>
      </a:defRPr>
    </a:lvl5pPr>
    <a:lvl6pPr marL="7559451" algn="l" defTabSz="3023781" rtl="0" eaLnBrk="1" latinLnBrk="0" hangingPunct="1">
      <a:defRPr sz="3968" kern="1200">
        <a:solidFill>
          <a:schemeClr val="tx1"/>
        </a:solidFill>
        <a:latin typeface="+mn-lt"/>
        <a:ea typeface="+mn-ea"/>
        <a:cs typeface="+mn-cs"/>
      </a:defRPr>
    </a:lvl6pPr>
    <a:lvl7pPr marL="9071341" algn="l" defTabSz="3023781" rtl="0" eaLnBrk="1" latinLnBrk="0" hangingPunct="1">
      <a:defRPr sz="3968" kern="1200">
        <a:solidFill>
          <a:schemeClr val="tx1"/>
        </a:solidFill>
        <a:latin typeface="+mn-lt"/>
        <a:ea typeface="+mn-ea"/>
        <a:cs typeface="+mn-cs"/>
      </a:defRPr>
    </a:lvl7pPr>
    <a:lvl8pPr marL="10583232" algn="l" defTabSz="3023781" rtl="0" eaLnBrk="1" latinLnBrk="0" hangingPunct="1">
      <a:defRPr sz="3968" kern="1200">
        <a:solidFill>
          <a:schemeClr val="tx1"/>
        </a:solidFill>
        <a:latin typeface="+mn-lt"/>
        <a:ea typeface="+mn-ea"/>
        <a:cs typeface="+mn-cs"/>
      </a:defRPr>
    </a:lvl8pPr>
    <a:lvl9pPr marL="12095121" algn="l" defTabSz="3023781" rtl="0" eaLnBrk="1" latinLnBrk="0" hangingPunct="1">
      <a:defRPr sz="396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3EB80-C24F-6B4B-B66D-103E6B87680F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9698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5015" y="5891626"/>
            <a:ext cx="22950170" cy="12533242"/>
          </a:xfrm>
        </p:spPr>
        <p:txBody>
          <a:bodyPr anchor="b"/>
          <a:lstStyle>
            <a:lvl1pPr algn="ctr">
              <a:defRPr sz="1771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75025" y="18908198"/>
            <a:ext cx="20250150" cy="8691601"/>
          </a:xfrm>
        </p:spPr>
        <p:txBody>
          <a:bodyPr/>
          <a:lstStyle>
            <a:lvl1pPr marL="0" indent="0" algn="ctr">
              <a:buNone/>
              <a:defRPr sz="7087"/>
            </a:lvl1pPr>
            <a:lvl2pPr marL="1350020" indent="0" algn="ctr">
              <a:buNone/>
              <a:defRPr sz="5906"/>
            </a:lvl2pPr>
            <a:lvl3pPr marL="2700040" indent="0" algn="ctr">
              <a:buNone/>
              <a:defRPr sz="5315"/>
            </a:lvl3pPr>
            <a:lvl4pPr marL="4050060" indent="0" algn="ctr">
              <a:buNone/>
              <a:defRPr sz="4724"/>
            </a:lvl4pPr>
            <a:lvl5pPr marL="5400081" indent="0" algn="ctr">
              <a:buNone/>
              <a:defRPr sz="4724"/>
            </a:lvl5pPr>
            <a:lvl6pPr marL="6750101" indent="0" algn="ctr">
              <a:buNone/>
              <a:defRPr sz="4724"/>
            </a:lvl6pPr>
            <a:lvl7pPr marL="8100121" indent="0" algn="ctr">
              <a:buNone/>
              <a:defRPr sz="4724"/>
            </a:lvl7pPr>
            <a:lvl8pPr marL="9450141" indent="0" algn="ctr">
              <a:buNone/>
              <a:defRPr sz="4724"/>
            </a:lvl8pPr>
            <a:lvl9pPr marL="10800161" indent="0" algn="ctr">
              <a:buNone/>
              <a:defRPr sz="472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AC623-E29E-F748-B73D-4F9A91AF8B28}" type="datetimeFigureOut">
              <a:rPr lang="it-IT" smtClean="0"/>
              <a:t>15/03/2026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EC03-8ECE-104D-B61F-6B564B4107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1794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AC623-E29E-F748-B73D-4F9A91AF8B28}" type="datetimeFigureOut">
              <a:rPr lang="it-IT" smtClean="0"/>
              <a:t>15/03/2026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EC03-8ECE-104D-B61F-6B564B4107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1055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322020" y="1916653"/>
            <a:ext cx="5821918" cy="3050811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56265" y="1916653"/>
            <a:ext cx="17128252" cy="30508114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AC623-E29E-F748-B73D-4F9A91AF8B28}" type="datetimeFigureOut">
              <a:rPr lang="it-IT" smtClean="0"/>
              <a:t>15/03/2026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EC03-8ECE-104D-B61F-6B564B4107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1387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AC623-E29E-F748-B73D-4F9A91AF8B28}" type="datetimeFigureOut">
              <a:rPr lang="it-IT" smtClean="0"/>
              <a:t>15/03/2026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EC03-8ECE-104D-B61F-6B564B4107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8028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2202" y="8974945"/>
            <a:ext cx="23287673" cy="14974888"/>
          </a:xfrm>
        </p:spPr>
        <p:txBody>
          <a:bodyPr anchor="b"/>
          <a:lstStyle>
            <a:lvl1pPr>
              <a:defRPr sz="1771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2202" y="24091502"/>
            <a:ext cx="23287673" cy="7874940"/>
          </a:xfrm>
        </p:spPr>
        <p:txBody>
          <a:bodyPr/>
          <a:lstStyle>
            <a:lvl1pPr marL="0" indent="0">
              <a:buNone/>
              <a:defRPr sz="7087">
                <a:solidFill>
                  <a:schemeClr val="tx1"/>
                </a:solidFill>
              </a:defRPr>
            </a:lvl1pPr>
            <a:lvl2pPr marL="1350020" indent="0">
              <a:buNone/>
              <a:defRPr sz="5906">
                <a:solidFill>
                  <a:schemeClr val="tx1">
                    <a:tint val="75000"/>
                  </a:schemeClr>
                </a:solidFill>
              </a:defRPr>
            </a:lvl2pPr>
            <a:lvl3pPr marL="2700040" indent="0">
              <a:buNone/>
              <a:defRPr sz="5315">
                <a:solidFill>
                  <a:schemeClr val="tx1">
                    <a:tint val="75000"/>
                  </a:schemeClr>
                </a:solidFill>
              </a:defRPr>
            </a:lvl3pPr>
            <a:lvl4pPr marL="4050060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4pPr>
            <a:lvl5pPr marL="5400081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5pPr>
            <a:lvl6pPr marL="6750101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6pPr>
            <a:lvl7pPr marL="8100121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7pPr>
            <a:lvl8pPr marL="9450141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8pPr>
            <a:lvl9pPr marL="10800161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AC623-E29E-F748-B73D-4F9A91AF8B28}" type="datetimeFigureOut">
              <a:rPr lang="it-IT" smtClean="0"/>
              <a:t>15/03/2026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EC03-8ECE-104D-B61F-6B564B4107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9693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56264" y="9583264"/>
            <a:ext cx="11475085" cy="2284150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668851" y="9583264"/>
            <a:ext cx="11475085" cy="2284150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AC623-E29E-F748-B73D-4F9A91AF8B28}" type="datetimeFigureOut">
              <a:rPr lang="it-IT" smtClean="0"/>
              <a:t>15/03/2026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EC03-8ECE-104D-B61F-6B564B4107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267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9780" y="1916661"/>
            <a:ext cx="23287673" cy="695828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9784" y="8824938"/>
            <a:ext cx="11422348" cy="4324966"/>
          </a:xfrm>
        </p:spPr>
        <p:txBody>
          <a:bodyPr anchor="b"/>
          <a:lstStyle>
            <a:lvl1pPr marL="0" indent="0">
              <a:buNone/>
              <a:defRPr sz="7087" b="1"/>
            </a:lvl1pPr>
            <a:lvl2pPr marL="1350020" indent="0">
              <a:buNone/>
              <a:defRPr sz="5906" b="1"/>
            </a:lvl2pPr>
            <a:lvl3pPr marL="2700040" indent="0">
              <a:buNone/>
              <a:defRPr sz="5315" b="1"/>
            </a:lvl3pPr>
            <a:lvl4pPr marL="4050060" indent="0">
              <a:buNone/>
              <a:defRPr sz="4724" b="1"/>
            </a:lvl4pPr>
            <a:lvl5pPr marL="5400081" indent="0">
              <a:buNone/>
              <a:defRPr sz="4724" b="1"/>
            </a:lvl5pPr>
            <a:lvl6pPr marL="6750101" indent="0">
              <a:buNone/>
              <a:defRPr sz="4724" b="1"/>
            </a:lvl6pPr>
            <a:lvl7pPr marL="8100121" indent="0">
              <a:buNone/>
              <a:defRPr sz="4724" b="1"/>
            </a:lvl7pPr>
            <a:lvl8pPr marL="9450141" indent="0">
              <a:buNone/>
              <a:defRPr sz="4724" b="1"/>
            </a:lvl8pPr>
            <a:lvl9pPr marL="10800161" indent="0">
              <a:buNone/>
              <a:defRPr sz="4724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9784" y="13149904"/>
            <a:ext cx="11422348" cy="19341529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668853" y="8824938"/>
            <a:ext cx="11478602" cy="4324966"/>
          </a:xfrm>
        </p:spPr>
        <p:txBody>
          <a:bodyPr anchor="b"/>
          <a:lstStyle>
            <a:lvl1pPr marL="0" indent="0">
              <a:buNone/>
              <a:defRPr sz="7087" b="1"/>
            </a:lvl1pPr>
            <a:lvl2pPr marL="1350020" indent="0">
              <a:buNone/>
              <a:defRPr sz="5906" b="1"/>
            </a:lvl2pPr>
            <a:lvl3pPr marL="2700040" indent="0">
              <a:buNone/>
              <a:defRPr sz="5315" b="1"/>
            </a:lvl3pPr>
            <a:lvl4pPr marL="4050060" indent="0">
              <a:buNone/>
              <a:defRPr sz="4724" b="1"/>
            </a:lvl4pPr>
            <a:lvl5pPr marL="5400081" indent="0">
              <a:buNone/>
              <a:defRPr sz="4724" b="1"/>
            </a:lvl5pPr>
            <a:lvl6pPr marL="6750101" indent="0">
              <a:buNone/>
              <a:defRPr sz="4724" b="1"/>
            </a:lvl6pPr>
            <a:lvl7pPr marL="8100121" indent="0">
              <a:buNone/>
              <a:defRPr sz="4724" b="1"/>
            </a:lvl7pPr>
            <a:lvl8pPr marL="9450141" indent="0">
              <a:buNone/>
              <a:defRPr sz="4724" b="1"/>
            </a:lvl8pPr>
            <a:lvl9pPr marL="10800161" indent="0">
              <a:buNone/>
              <a:defRPr sz="4724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668853" y="13149904"/>
            <a:ext cx="11478602" cy="19341529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AC623-E29E-F748-B73D-4F9A91AF8B28}" type="datetimeFigureOut">
              <a:rPr lang="it-IT" smtClean="0"/>
              <a:t>15/03/2026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EC03-8ECE-104D-B61F-6B564B4107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1852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AC623-E29E-F748-B73D-4F9A91AF8B28}" type="datetimeFigureOut">
              <a:rPr lang="it-IT" smtClean="0"/>
              <a:t>15/03/2026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EC03-8ECE-104D-B61F-6B564B4107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3977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AC623-E29E-F748-B73D-4F9A91AF8B28}" type="datetimeFigureOut">
              <a:rPr lang="it-IT" smtClean="0"/>
              <a:t>15/03/2026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EC03-8ECE-104D-B61F-6B564B4107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440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9781" y="2399982"/>
            <a:ext cx="8708267" cy="8399939"/>
          </a:xfrm>
        </p:spPr>
        <p:txBody>
          <a:bodyPr anchor="b"/>
          <a:lstStyle>
            <a:lvl1pPr>
              <a:defRPr sz="9449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78602" y="5183304"/>
            <a:ext cx="13668851" cy="25583147"/>
          </a:xfrm>
        </p:spPr>
        <p:txBody>
          <a:bodyPr/>
          <a:lstStyle>
            <a:lvl1pPr>
              <a:defRPr sz="9449"/>
            </a:lvl1pPr>
            <a:lvl2pPr>
              <a:defRPr sz="8268"/>
            </a:lvl2pPr>
            <a:lvl3pPr>
              <a:defRPr sz="7087"/>
            </a:lvl3pPr>
            <a:lvl4pPr>
              <a:defRPr sz="5906"/>
            </a:lvl4pPr>
            <a:lvl5pPr>
              <a:defRPr sz="5906"/>
            </a:lvl5pPr>
            <a:lvl6pPr>
              <a:defRPr sz="5906"/>
            </a:lvl6pPr>
            <a:lvl7pPr>
              <a:defRPr sz="5906"/>
            </a:lvl7pPr>
            <a:lvl8pPr>
              <a:defRPr sz="5906"/>
            </a:lvl8pPr>
            <a:lvl9pPr>
              <a:defRPr sz="5906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59781" y="10799922"/>
            <a:ext cx="8708267" cy="20008190"/>
          </a:xfrm>
        </p:spPr>
        <p:txBody>
          <a:bodyPr/>
          <a:lstStyle>
            <a:lvl1pPr marL="0" indent="0">
              <a:buNone/>
              <a:defRPr sz="4724"/>
            </a:lvl1pPr>
            <a:lvl2pPr marL="1350020" indent="0">
              <a:buNone/>
              <a:defRPr sz="4134"/>
            </a:lvl2pPr>
            <a:lvl3pPr marL="2700040" indent="0">
              <a:buNone/>
              <a:defRPr sz="3543"/>
            </a:lvl3pPr>
            <a:lvl4pPr marL="4050060" indent="0">
              <a:buNone/>
              <a:defRPr sz="2953"/>
            </a:lvl4pPr>
            <a:lvl5pPr marL="5400081" indent="0">
              <a:buNone/>
              <a:defRPr sz="2953"/>
            </a:lvl5pPr>
            <a:lvl6pPr marL="6750101" indent="0">
              <a:buNone/>
              <a:defRPr sz="2953"/>
            </a:lvl6pPr>
            <a:lvl7pPr marL="8100121" indent="0">
              <a:buNone/>
              <a:defRPr sz="2953"/>
            </a:lvl7pPr>
            <a:lvl8pPr marL="9450141" indent="0">
              <a:buNone/>
              <a:defRPr sz="2953"/>
            </a:lvl8pPr>
            <a:lvl9pPr marL="10800161" indent="0">
              <a:buNone/>
              <a:defRPr sz="2953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AC623-E29E-F748-B73D-4F9A91AF8B28}" type="datetimeFigureOut">
              <a:rPr lang="it-IT" smtClean="0"/>
              <a:t>15/03/2026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EC03-8ECE-104D-B61F-6B564B4107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2553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9781" y="2399982"/>
            <a:ext cx="8708267" cy="8399939"/>
          </a:xfrm>
        </p:spPr>
        <p:txBody>
          <a:bodyPr anchor="b"/>
          <a:lstStyle>
            <a:lvl1pPr>
              <a:defRPr sz="9449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78602" y="5183304"/>
            <a:ext cx="13668851" cy="25583147"/>
          </a:xfrm>
        </p:spPr>
        <p:txBody>
          <a:bodyPr anchor="t"/>
          <a:lstStyle>
            <a:lvl1pPr marL="0" indent="0">
              <a:buNone/>
              <a:defRPr sz="9449"/>
            </a:lvl1pPr>
            <a:lvl2pPr marL="1350020" indent="0">
              <a:buNone/>
              <a:defRPr sz="8268"/>
            </a:lvl2pPr>
            <a:lvl3pPr marL="2700040" indent="0">
              <a:buNone/>
              <a:defRPr sz="7087"/>
            </a:lvl3pPr>
            <a:lvl4pPr marL="4050060" indent="0">
              <a:buNone/>
              <a:defRPr sz="5906"/>
            </a:lvl4pPr>
            <a:lvl5pPr marL="5400081" indent="0">
              <a:buNone/>
              <a:defRPr sz="5906"/>
            </a:lvl5pPr>
            <a:lvl6pPr marL="6750101" indent="0">
              <a:buNone/>
              <a:defRPr sz="5906"/>
            </a:lvl6pPr>
            <a:lvl7pPr marL="8100121" indent="0">
              <a:buNone/>
              <a:defRPr sz="5906"/>
            </a:lvl7pPr>
            <a:lvl8pPr marL="9450141" indent="0">
              <a:buNone/>
              <a:defRPr sz="5906"/>
            </a:lvl8pPr>
            <a:lvl9pPr marL="10800161" indent="0">
              <a:buNone/>
              <a:defRPr sz="5906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59781" y="10799922"/>
            <a:ext cx="8708267" cy="20008190"/>
          </a:xfrm>
        </p:spPr>
        <p:txBody>
          <a:bodyPr/>
          <a:lstStyle>
            <a:lvl1pPr marL="0" indent="0">
              <a:buNone/>
              <a:defRPr sz="4724"/>
            </a:lvl1pPr>
            <a:lvl2pPr marL="1350020" indent="0">
              <a:buNone/>
              <a:defRPr sz="4134"/>
            </a:lvl2pPr>
            <a:lvl3pPr marL="2700040" indent="0">
              <a:buNone/>
              <a:defRPr sz="3543"/>
            </a:lvl3pPr>
            <a:lvl4pPr marL="4050060" indent="0">
              <a:buNone/>
              <a:defRPr sz="2953"/>
            </a:lvl4pPr>
            <a:lvl5pPr marL="5400081" indent="0">
              <a:buNone/>
              <a:defRPr sz="2953"/>
            </a:lvl5pPr>
            <a:lvl6pPr marL="6750101" indent="0">
              <a:buNone/>
              <a:defRPr sz="2953"/>
            </a:lvl6pPr>
            <a:lvl7pPr marL="8100121" indent="0">
              <a:buNone/>
              <a:defRPr sz="2953"/>
            </a:lvl7pPr>
            <a:lvl8pPr marL="9450141" indent="0">
              <a:buNone/>
              <a:defRPr sz="2953"/>
            </a:lvl8pPr>
            <a:lvl9pPr marL="10800161" indent="0">
              <a:buNone/>
              <a:defRPr sz="2953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AC623-E29E-F748-B73D-4F9A91AF8B28}" type="datetimeFigureOut">
              <a:rPr lang="it-IT" smtClean="0"/>
              <a:t>15/03/2026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EC03-8ECE-104D-B61F-6B564B4107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1365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56264" y="1916661"/>
            <a:ext cx="23287673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6264" y="9583264"/>
            <a:ext cx="23287673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56264" y="33366432"/>
            <a:ext cx="6075045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5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AC623-E29E-F748-B73D-4F9A91AF8B28}" type="datetimeFigureOut">
              <a:rPr lang="it-IT" smtClean="0"/>
              <a:t>15/03/2026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43816" y="33366432"/>
            <a:ext cx="9112568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5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068891" y="33366432"/>
            <a:ext cx="6075045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5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9EC03-8ECE-104D-B61F-6B564B4107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755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700040" rtl="0" eaLnBrk="1" latinLnBrk="0" hangingPunct="1">
        <a:lnSpc>
          <a:spcPct val="90000"/>
        </a:lnSpc>
        <a:spcBef>
          <a:spcPct val="0"/>
        </a:spcBef>
        <a:buNone/>
        <a:defRPr sz="1299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75010" indent="-675010" algn="l" defTabSz="2700040" rtl="0" eaLnBrk="1" latinLnBrk="0" hangingPunct="1">
        <a:lnSpc>
          <a:spcPct val="90000"/>
        </a:lnSpc>
        <a:spcBef>
          <a:spcPts val="2953"/>
        </a:spcBef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1pPr>
      <a:lvl2pPr marL="2025030" indent="-675010" algn="l" defTabSz="2700040" rtl="0" eaLnBrk="1" latinLnBrk="0" hangingPunct="1">
        <a:lnSpc>
          <a:spcPct val="90000"/>
        </a:lnSpc>
        <a:spcBef>
          <a:spcPts val="1476"/>
        </a:spcBef>
        <a:buFont typeface="Arial" panose="020B0604020202020204" pitchFamily="34" charset="0"/>
        <a:buChar char="•"/>
        <a:defRPr sz="7087" kern="1200">
          <a:solidFill>
            <a:schemeClr val="tx1"/>
          </a:solidFill>
          <a:latin typeface="+mn-lt"/>
          <a:ea typeface="+mn-ea"/>
          <a:cs typeface="+mn-cs"/>
        </a:defRPr>
      </a:lvl2pPr>
      <a:lvl3pPr marL="3375050" indent="-675010" algn="l" defTabSz="2700040" rtl="0" eaLnBrk="1" latinLnBrk="0" hangingPunct="1">
        <a:lnSpc>
          <a:spcPct val="90000"/>
        </a:lnSpc>
        <a:spcBef>
          <a:spcPts val="1476"/>
        </a:spcBef>
        <a:buFont typeface="Arial" panose="020B0604020202020204" pitchFamily="34" charset="0"/>
        <a:buChar char="•"/>
        <a:defRPr sz="5906" kern="1200">
          <a:solidFill>
            <a:schemeClr val="tx1"/>
          </a:solidFill>
          <a:latin typeface="+mn-lt"/>
          <a:ea typeface="+mn-ea"/>
          <a:cs typeface="+mn-cs"/>
        </a:defRPr>
      </a:lvl3pPr>
      <a:lvl4pPr marL="4725071" indent="-675010" algn="l" defTabSz="2700040" rtl="0" eaLnBrk="1" latinLnBrk="0" hangingPunct="1">
        <a:lnSpc>
          <a:spcPct val="90000"/>
        </a:lnSpc>
        <a:spcBef>
          <a:spcPts val="1476"/>
        </a:spcBef>
        <a:buFont typeface="Arial" panose="020B0604020202020204" pitchFamily="34" charset="0"/>
        <a:buChar char="•"/>
        <a:defRPr sz="5315" kern="1200">
          <a:solidFill>
            <a:schemeClr val="tx1"/>
          </a:solidFill>
          <a:latin typeface="+mn-lt"/>
          <a:ea typeface="+mn-ea"/>
          <a:cs typeface="+mn-cs"/>
        </a:defRPr>
      </a:lvl4pPr>
      <a:lvl5pPr marL="6075091" indent="-675010" algn="l" defTabSz="2700040" rtl="0" eaLnBrk="1" latinLnBrk="0" hangingPunct="1">
        <a:lnSpc>
          <a:spcPct val="90000"/>
        </a:lnSpc>
        <a:spcBef>
          <a:spcPts val="1476"/>
        </a:spcBef>
        <a:buFont typeface="Arial" panose="020B0604020202020204" pitchFamily="34" charset="0"/>
        <a:buChar char="•"/>
        <a:defRPr sz="5315" kern="1200">
          <a:solidFill>
            <a:schemeClr val="tx1"/>
          </a:solidFill>
          <a:latin typeface="+mn-lt"/>
          <a:ea typeface="+mn-ea"/>
          <a:cs typeface="+mn-cs"/>
        </a:defRPr>
      </a:lvl5pPr>
      <a:lvl6pPr marL="7425111" indent="-675010" algn="l" defTabSz="2700040" rtl="0" eaLnBrk="1" latinLnBrk="0" hangingPunct="1">
        <a:lnSpc>
          <a:spcPct val="90000"/>
        </a:lnSpc>
        <a:spcBef>
          <a:spcPts val="1476"/>
        </a:spcBef>
        <a:buFont typeface="Arial" panose="020B0604020202020204" pitchFamily="34" charset="0"/>
        <a:buChar char="•"/>
        <a:defRPr sz="5315" kern="1200">
          <a:solidFill>
            <a:schemeClr val="tx1"/>
          </a:solidFill>
          <a:latin typeface="+mn-lt"/>
          <a:ea typeface="+mn-ea"/>
          <a:cs typeface="+mn-cs"/>
        </a:defRPr>
      </a:lvl6pPr>
      <a:lvl7pPr marL="8775131" indent="-675010" algn="l" defTabSz="2700040" rtl="0" eaLnBrk="1" latinLnBrk="0" hangingPunct="1">
        <a:lnSpc>
          <a:spcPct val="90000"/>
        </a:lnSpc>
        <a:spcBef>
          <a:spcPts val="1476"/>
        </a:spcBef>
        <a:buFont typeface="Arial" panose="020B0604020202020204" pitchFamily="34" charset="0"/>
        <a:buChar char="•"/>
        <a:defRPr sz="5315" kern="1200">
          <a:solidFill>
            <a:schemeClr val="tx1"/>
          </a:solidFill>
          <a:latin typeface="+mn-lt"/>
          <a:ea typeface="+mn-ea"/>
          <a:cs typeface="+mn-cs"/>
        </a:defRPr>
      </a:lvl7pPr>
      <a:lvl8pPr marL="10125151" indent="-675010" algn="l" defTabSz="2700040" rtl="0" eaLnBrk="1" latinLnBrk="0" hangingPunct="1">
        <a:lnSpc>
          <a:spcPct val="90000"/>
        </a:lnSpc>
        <a:spcBef>
          <a:spcPts val="1476"/>
        </a:spcBef>
        <a:buFont typeface="Arial" panose="020B0604020202020204" pitchFamily="34" charset="0"/>
        <a:buChar char="•"/>
        <a:defRPr sz="5315" kern="1200">
          <a:solidFill>
            <a:schemeClr val="tx1"/>
          </a:solidFill>
          <a:latin typeface="+mn-lt"/>
          <a:ea typeface="+mn-ea"/>
          <a:cs typeface="+mn-cs"/>
        </a:defRPr>
      </a:lvl8pPr>
      <a:lvl9pPr marL="11475171" indent="-675010" algn="l" defTabSz="2700040" rtl="0" eaLnBrk="1" latinLnBrk="0" hangingPunct="1">
        <a:lnSpc>
          <a:spcPct val="90000"/>
        </a:lnSpc>
        <a:spcBef>
          <a:spcPts val="1476"/>
        </a:spcBef>
        <a:buFont typeface="Arial" panose="020B0604020202020204" pitchFamily="34" charset="0"/>
        <a:buChar char="•"/>
        <a:defRPr sz="53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00040" rtl="0" eaLnBrk="1" latinLnBrk="0" hangingPunct="1">
        <a:defRPr sz="5315" kern="1200">
          <a:solidFill>
            <a:schemeClr val="tx1"/>
          </a:solidFill>
          <a:latin typeface="+mn-lt"/>
          <a:ea typeface="+mn-ea"/>
          <a:cs typeface="+mn-cs"/>
        </a:defRPr>
      </a:lvl1pPr>
      <a:lvl2pPr marL="1350020" algn="l" defTabSz="2700040" rtl="0" eaLnBrk="1" latinLnBrk="0" hangingPunct="1">
        <a:defRPr sz="5315" kern="1200">
          <a:solidFill>
            <a:schemeClr val="tx1"/>
          </a:solidFill>
          <a:latin typeface="+mn-lt"/>
          <a:ea typeface="+mn-ea"/>
          <a:cs typeface="+mn-cs"/>
        </a:defRPr>
      </a:lvl2pPr>
      <a:lvl3pPr marL="2700040" algn="l" defTabSz="2700040" rtl="0" eaLnBrk="1" latinLnBrk="0" hangingPunct="1">
        <a:defRPr sz="5315" kern="1200">
          <a:solidFill>
            <a:schemeClr val="tx1"/>
          </a:solidFill>
          <a:latin typeface="+mn-lt"/>
          <a:ea typeface="+mn-ea"/>
          <a:cs typeface="+mn-cs"/>
        </a:defRPr>
      </a:lvl3pPr>
      <a:lvl4pPr marL="4050060" algn="l" defTabSz="2700040" rtl="0" eaLnBrk="1" latinLnBrk="0" hangingPunct="1">
        <a:defRPr sz="5315" kern="1200">
          <a:solidFill>
            <a:schemeClr val="tx1"/>
          </a:solidFill>
          <a:latin typeface="+mn-lt"/>
          <a:ea typeface="+mn-ea"/>
          <a:cs typeface="+mn-cs"/>
        </a:defRPr>
      </a:lvl4pPr>
      <a:lvl5pPr marL="5400081" algn="l" defTabSz="2700040" rtl="0" eaLnBrk="1" latinLnBrk="0" hangingPunct="1">
        <a:defRPr sz="5315" kern="1200">
          <a:solidFill>
            <a:schemeClr val="tx1"/>
          </a:solidFill>
          <a:latin typeface="+mn-lt"/>
          <a:ea typeface="+mn-ea"/>
          <a:cs typeface="+mn-cs"/>
        </a:defRPr>
      </a:lvl5pPr>
      <a:lvl6pPr marL="6750101" algn="l" defTabSz="2700040" rtl="0" eaLnBrk="1" latinLnBrk="0" hangingPunct="1">
        <a:defRPr sz="5315" kern="1200">
          <a:solidFill>
            <a:schemeClr val="tx1"/>
          </a:solidFill>
          <a:latin typeface="+mn-lt"/>
          <a:ea typeface="+mn-ea"/>
          <a:cs typeface="+mn-cs"/>
        </a:defRPr>
      </a:lvl6pPr>
      <a:lvl7pPr marL="8100121" algn="l" defTabSz="2700040" rtl="0" eaLnBrk="1" latinLnBrk="0" hangingPunct="1">
        <a:defRPr sz="5315" kern="1200">
          <a:solidFill>
            <a:schemeClr val="tx1"/>
          </a:solidFill>
          <a:latin typeface="+mn-lt"/>
          <a:ea typeface="+mn-ea"/>
          <a:cs typeface="+mn-cs"/>
        </a:defRPr>
      </a:lvl7pPr>
      <a:lvl8pPr marL="9450141" algn="l" defTabSz="2700040" rtl="0" eaLnBrk="1" latinLnBrk="0" hangingPunct="1">
        <a:defRPr sz="5315" kern="1200">
          <a:solidFill>
            <a:schemeClr val="tx1"/>
          </a:solidFill>
          <a:latin typeface="+mn-lt"/>
          <a:ea typeface="+mn-ea"/>
          <a:cs typeface="+mn-cs"/>
        </a:defRPr>
      </a:lvl8pPr>
      <a:lvl9pPr marL="10800161" algn="l" defTabSz="2700040" rtl="0" eaLnBrk="1" latinLnBrk="0" hangingPunct="1">
        <a:defRPr sz="53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144E7AA8-6D79-4C09-93A2-7B3F9F5372C3}"/>
              </a:ext>
            </a:extLst>
          </p:cNvPr>
          <p:cNvSpPr txBox="1"/>
          <p:nvPr/>
        </p:nvSpPr>
        <p:spPr>
          <a:xfrm>
            <a:off x="15575762" y="538606"/>
            <a:ext cx="985088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6000" b="1">
                <a:solidFill>
                  <a:schemeClr val="tx2"/>
                </a:solidFill>
                <a:latin typeface="Arial" pitchFamily="34"/>
                <a:cs typeface="Arial" pitchFamily="34"/>
              </a:rPr>
              <a:t>IV</a:t>
            </a:r>
            <a:r>
              <a:rPr lang="it-IT" sz="6000" b="1" dirty="0">
                <a:solidFill>
                  <a:schemeClr val="tx2"/>
                </a:solidFill>
                <a:latin typeface="Arial" pitchFamily="34"/>
                <a:cs typeface="Arial" pitchFamily="34"/>
              </a:rPr>
              <a:t>° Workshop CNR IRPI</a:t>
            </a:r>
          </a:p>
        </p:txBody>
      </p:sp>
      <p:sp>
        <p:nvSpPr>
          <p:cNvPr id="8" name="Rettangolo 8">
            <a:extLst>
              <a:ext uri="{FF2B5EF4-FFF2-40B4-BE49-F238E27FC236}">
                <a16:creationId xmlns:a16="http://schemas.microsoft.com/office/drawing/2014/main" id="{151B516E-A513-4B13-9097-2F38B2E8E041}"/>
              </a:ext>
            </a:extLst>
          </p:cNvPr>
          <p:cNvSpPr/>
          <p:nvPr/>
        </p:nvSpPr>
        <p:spPr>
          <a:xfrm>
            <a:off x="1219022" y="2297548"/>
            <a:ext cx="24207620" cy="607470"/>
          </a:xfrm>
          <a:prstGeom prst="rect">
            <a:avLst/>
          </a:prstGeom>
          <a:gradFill>
            <a:gsLst>
              <a:gs pos="100000">
                <a:srgbClr val="123E69"/>
              </a:gs>
              <a:gs pos="49000">
                <a:srgbClr val="002060">
                  <a:alpha val="80000"/>
                </a:srgbClr>
              </a:gs>
              <a:gs pos="50000">
                <a:srgbClr val="002060">
                  <a:alpha val="80000"/>
                </a:srgbClr>
              </a:gs>
              <a:gs pos="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333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00D0A8C2-CE1C-492C-BCE6-99C0B63B7A3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19021" y="376959"/>
            <a:ext cx="12281078" cy="156966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Rettangolo 8">
            <a:extLst>
              <a:ext uri="{FF2B5EF4-FFF2-40B4-BE49-F238E27FC236}">
                <a16:creationId xmlns:a16="http://schemas.microsoft.com/office/drawing/2014/main" id="{AA279D63-EECD-48A4-B42B-B8E7F211881C}"/>
              </a:ext>
            </a:extLst>
          </p:cNvPr>
          <p:cNvSpPr/>
          <p:nvPr/>
        </p:nvSpPr>
        <p:spPr>
          <a:xfrm>
            <a:off x="1396289" y="33702190"/>
            <a:ext cx="24207620" cy="607470"/>
          </a:xfrm>
          <a:prstGeom prst="rect">
            <a:avLst/>
          </a:prstGeom>
          <a:gradFill>
            <a:gsLst>
              <a:gs pos="100000">
                <a:srgbClr val="123E69"/>
              </a:gs>
              <a:gs pos="49000">
                <a:srgbClr val="002060">
                  <a:alpha val="80000"/>
                </a:srgbClr>
              </a:gs>
              <a:gs pos="50000">
                <a:srgbClr val="002060">
                  <a:alpha val="80000"/>
                </a:srgbClr>
              </a:gs>
              <a:gs pos="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333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BD3E61B-A689-B331-91C1-346FB6BD208D}"/>
              </a:ext>
            </a:extLst>
          </p:cNvPr>
          <p:cNvSpPr txBox="1"/>
          <p:nvPr/>
        </p:nvSpPr>
        <p:spPr>
          <a:xfrm>
            <a:off x="6596572" y="34791329"/>
            <a:ext cx="93279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</a:t>
            </a:r>
            <a:r>
              <a:rPr lang="it-IT" sz="36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President</a:t>
            </a:r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Rende (CS) – 30-31 marzo 2026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44667CB-E1C6-C396-8AD4-28C00312F020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988" r="25753"/>
          <a:stretch/>
        </p:blipFill>
        <p:spPr bwMode="auto">
          <a:xfrm>
            <a:off x="23829819" y="34520008"/>
            <a:ext cx="1438952" cy="92060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9EEF462B-2DB8-A45A-B5EA-EE6591959150}"/>
              </a:ext>
            </a:extLst>
          </p:cNvPr>
          <p:cNvSpPr/>
          <p:nvPr/>
        </p:nvSpPr>
        <p:spPr>
          <a:xfrm>
            <a:off x="299430" y="34422524"/>
            <a:ext cx="286399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i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Monitoraggio, previsione e prevenzione per una Società Resiliente</a:t>
            </a:r>
            <a:endParaRPr kumimoji="0" lang="it-IT" sz="2400" b="1" i="1" u="none" strike="noStrike" kern="0" cap="none" spc="0" normalizeH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AD69282F-3834-40E7-8301-C0725A5B55A3}"/>
              </a:ext>
            </a:extLst>
          </p:cNvPr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25" t="20915" r="29698" b="23602"/>
          <a:stretch/>
        </p:blipFill>
        <p:spPr>
          <a:xfrm>
            <a:off x="3523254" y="34370911"/>
            <a:ext cx="2700018" cy="16932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Google Shape;91;p1" descr="Logo ateneo">
            <a:extLst>
              <a:ext uri="{FF2B5EF4-FFF2-40B4-BE49-F238E27FC236}">
                <a16:creationId xmlns:a16="http://schemas.microsoft.com/office/drawing/2014/main" id="{0F4FF752-E0F9-C974-1386-CD92B00FCE80}"/>
              </a:ext>
            </a:extLst>
          </p:cNvPr>
          <p:cNvPicPr/>
          <p:nvPr/>
        </p:nvPicPr>
        <p:blipFill rotWithShape="1">
          <a:blip r:embed="rId6">
            <a:alphaModFix/>
          </a:blip>
          <a:stretch/>
        </p:blipFill>
        <p:spPr bwMode="auto">
          <a:xfrm>
            <a:off x="16451064" y="34791329"/>
            <a:ext cx="3002174" cy="7177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92;p1" descr="Logo-unirc">
            <a:extLst>
              <a:ext uri="{FF2B5EF4-FFF2-40B4-BE49-F238E27FC236}">
                <a16:creationId xmlns:a16="http://schemas.microsoft.com/office/drawing/2014/main" id="{A834D002-6A7C-FD05-D3AB-97CE9E04985F}"/>
              </a:ext>
            </a:extLst>
          </p:cNvPr>
          <p:cNvPicPr/>
          <p:nvPr/>
        </p:nvPicPr>
        <p:blipFill rotWithShape="1">
          <a:blip r:embed="rId7">
            <a:alphaModFix/>
          </a:blip>
          <a:stretch/>
        </p:blipFill>
        <p:spPr bwMode="auto">
          <a:xfrm>
            <a:off x="20361828" y="34592636"/>
            <a:ext cx="891556" cy="9206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93;p1" descr="logo-unibas-blu">
            <a:extLst>
              <a:ext uri="{FF2B5EF4-FFF2-40B4-BE49-F238E27FC236}">
                <a16:creationId xmlns:a16="http://schemas.microsoft.com/office/drawing/2014/main" id="{188ABE90-4183-FC83-6AC5-68294FA51462}"/>
              </a:ext>
            </a:extLst>
          </p:cNvPr>
          <p:cNvPicPr/>
          <p:nvPr/>
        </p:nvPicPr>
        <p:blipFill rotWithShape="1">
          <a:blip r:embed="rId8">
            <a:alphaModFix/>
          </a:blip>
          <a:stretch/>
        </p:blipFill>
        <p:spPr bwMode="auto">
          <a:xfrm>
            <a:off x="22242542" y="34660589"/>
            <a:ext cx="799329" cy="69650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603137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26</Words>
  <Application>Microsoft Office PowerPoint</Application>
  <PresentationFormat>Personalizzato</PresentationFormat>
  <Paragraphs>4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Galante, Lorena</dc:creator>
  <cp:lastModifiedBy>TOMMASO MORAMARCO</cp:lastModifiedBy>
  <cp:revision>16</cp:revision>
  <cp:lastPrinted>2016-06-20T13:42:10Z</cp:lastPrinted>
  <dcterms:created xsi:type="dcterms:W3CDTF">2016-06-16T09:33:13Z</dcterms:created>
  <dcterms:modified xsi:type="dcterms:W3CDTF">2026-03-15T17:33:04Z</dcterms:modified>
</cp:coreProperties>
</file>