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415" r:id="rId3"/>
    <p:sldId id="416" r:id="rId4"/>
  </p:sldIdLst>
  <p:sldSz cx="12192000" cy="6858000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E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17" autoAdjust="0"/>
    <p:restoredTop sz="95427" autoAdjust="0"/>
  </p:normalViewPr>
  <p:slideViewPr>
    <p:cSldViewPr snapToGrid="0">
      <p:cViewPr varScale="1">
        <p:scale>
          <a:sx n="79" d="100"/>
          <a:sy n="79" d="100"/>
        </p:scale>
        <p:origin x="1171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FCC528-25B2-44C4-98A9-9AFEAEDB5C17}" type="datetimeFigureOut">
              <a:rPr lang="en-US"/>
              <a:pPr>
                <a:defRPr/>
              </a:pPr>
              <a:t>11/16/2024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US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3A3077F-2C3C-4D47-96F4-4C6C10D31DC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732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CE9D8-F40B-4AE0-9628-78C7198D239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90A15EDB-A86E-4F77-9564-AFBDAB9764B0}"/>
              </a:ext>
            </a:extLst>
          </p:cNvPr>
          <p:cNvSpPr txBox="1"/>
          <p:nvPr userDrawn="1"/>
        </p:nvSpPr>
        <p:spPr>
          <a:xfrm>
            <a:off x="7732776" y="190309"/>
            <a:ext cx="4218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tx2"/>
                </a:solidFill>
                <a:latin typeface="Arial" pitchFamily="34"/>
                <a:cs typeface="Arial" pitchFamily="34"/>
              </a:rPr>
              <a:t>III° Workshop CNR IRPI</a:t>
            </a:r>
          </a:p>
        </p:txBody>
      </p:sp>
      <p:sp>
        <p:nvSpPr>
          <p:cNvPr id="16" name="Rettangolo 8">
            <a:extLst>
              <a:ext uri="{FF2B5EF4-FFF2-40B4-BE49-F238E27FC236}">
                <a16:creationId xmlns:a16="http://schemas.microsoft.com/office/drawing/2014/main" id="{BA61B813-3E7B-43BE-899D-9E317C39E2FE}"/>
              </a:ext>
            </a:extLst>
          </p:cNvPr>
          <p:cNvSpPr/>
          <p:nvPr userDrawn="1"/>
        </p:nvSpPr>
        <p:spPr>
          <a:xfrm>
            <a:off x="0" y="915520"/>
            <a:ext cx="12192000" cy="216024"/>
          </a:xfrm>
          <a:prstGeom prst="rect">
            <a:avLst/>
          </a:prstGeom>
          <a:gradFill>
            <a:gsLst>
              <a:gs pos="100000">
                <a:srgbClr val="123E69"/>
              </a:gs>
              <a:gs pos="49000">
                <a:srgbClr val="002060">
                  <a:alpha val="80000"/>
                </a:srgbClr>
              </a:gs>
              <a:gs pos="50000">
                <a:srgbClr val="002060">
                  <a:alpha val="80000"/>
                </a:srgb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ttangolo 8">
            <a:extLst>
              <a:ext uri="{FF2B5EF4-FFF2-40B4-BE49-F238E27FC236}">
                <a16:creationId xmlns:a16="http://schemas.microsoft.com/office/drawing/2014/main" id="{07A985A4-8AC0-9B43-BFD0-FEA515FE5D7F}"/>
              </a:ext>
            </a:extLst>
          </p:cNvPr>
          <p:cNvSpPr/>
          <p:nvPr userDrawn="1"/>
        </p:nvSpPr>
        <p:spPr>
          <a:xfrm>
            <a:off x="0" y="6005750"/>
            <a:ext cx="12192000" cy="138721"/>
          </a:xfrm>
          <a:prstGeom prst="rect">
            <a:avLst/>
          </a:prstGeom>
          <a:gradFill>
            <a:gsLst>
              <a:gs pos="100000">
                <a:srgbClr val="123E69"/>
              </a:gs>
              <a:gs pos="49000">
                <a:srgbClr val="002060">
                  <a:alpha val="80000"/>
                </a:srgbClr>
              </a:gs>
              <a:gs pos="50000">
                <a:srgbClr val="002060">
                  <a:alpha val="80000"/>
                </a:srgb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BBEBB7F-BC81-425B-B48A-B190EB7E35D5}"/>
              </a:ext>
            </a:extLst>
          </p:cNvPr>
          <p:cNvSpPr txBox="1"/>
          <p:nvPr userDrawn="1"/>
        </p:nvSpPr>
        <p:spPr>
          <a:xfrm>
            <a:off x="3967988" y="6354844"/>
            <a:ext cx="528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Area di Ricerca Torino, 25-27 novembre 2024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A1BA9978-AD4E-47F1-AF72-CC1E25D12C50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5545"/>
            <a:ext cx="5732145" cy="728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2CF026F-3682-4E08-991F-688884C366CB}"/>
              </a:ext>
            </a:extLst>
          </p:cNvPr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9"/>
          <a:stretch/>
        </p:blipFill>
        <p:spPr bwMode="auto">
          <a:xfrm>
            <a:off x="9902520" y="6177521"/>
            <a:ext cx="652407" cy="680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84C569E-EF70-48C5-B626-8F7D376BE299}"/>
              </a:ext>
            </a:extLst>
          </p:cNvPr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8" r="25753"/>
          <a:stretch/>
        </p:blipFill>
        <p:spPr bwMode="auto">
          <a:xfrm>
            <a:off x="10569349" y="6153615"/>
            <a:ext cx="1089251" cy="68047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98C78A28-8B60-4379-AE95-85E9B70F3C2A}"/>
              </a:ext>
            </a:extLst>
          </p:cNvPr>
          <p:cNvSpPr/>
          <p:nvPr userDrawn="1"/>
        </p:nvSpPr>
        <p:spPr>
          <a:xfrm>
            <a:off x="108204" y="6200738"/>
            <a:ext cx="1962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it-IT" sz="800" b="1" i="1" u="none" strike="noStrike" kern="0" cap="none" spc="0" normalizeH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kumimoji="0" lang="it-IT" sz="800" b="1" i="1" u="none" strike="noStrike" kern="0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rischio geo-idrologico: monitoraggio gestione, prevenzione, previsione e mitigazione in un contesto di cambiamento globale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1AC2ADA-461E-4153-ABD3-D90D91F368BC}"/>
              </a:ext>
            </a:extLst>
          </p:cNvPr>
          <p:cNvPicPr/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5" t="20915" r="29698" b="23602"/>
          <a:stretch/>
        </p:blipFill>
        <p:spPr>
          <a:xfrm>
            <a:off x="2353488" y="6200738"/>
            <a:ext cx="965200" cy="677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4638556"/>
      </p:ext>
    </p:extLst>
  </p:cSld>
  <p:clrMapOvr>
    <a:masterClrMapping/>
  </p:clrMapOvr>
  <p:transition spd="slow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8">
            <a:extLst>
              <a:ext uri="{FF2B5EF4-FFF2-40B4-BE49-F238E27FC236}">
                <a16:creationId xmlns:a16="http://schemas.microsoft.com/office/drawing/2014/main" id="{8F8AC242-8636-5D4E-971D-D3412F33A0CC}"/>
              </a:ext>
            </a:extLst>
          </p:cNvPr>
          <p:cNvSpPr/>
          <p:nvPr userDrawn="1"/>
        </p:nvSpPr>
        <p:spPr>
          <a:xfrm>
            <a:off x="0" y="6250681"/>
            <a:ext cx="12192000" cy="138721"/>
          </a:xfrm>
          <a:prstGeom prst="rect">
            <a:avLst/>
          </a:prstGeom>
          <a:gradFill>
            <a:gsLst>
              <a:gs pos="100000">
                <a:srgbClr val="123E69"/>
              </a:gs>
              <a:gs pos="49000">
                <a:srgbClr val="002060">
                  <a:alpha val="80000"/>
                </a:srgbClr>
              </a:gs>
              <a:gs pos="50000">
                <a:srgbClr val="002060">
                  <a:alpha val="80000"/>
                </a:srgb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13D6976-977C-C74A-BA45-DD68B7E4D3E8}"/>
              </a:ext>
            </a:extLst>
          </p:cNvPr>
          <p:cNvSpPr/>
          <p:nvPr userDrawn="1"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62707" y="160339"/>
            <a:ext cx="10972800" cy="1203512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1CC9FCCD-73E2-9C4A-8DC7-261E4A01FEBB}"/>
              </a:ext>
            </a:extLst>
          </p:cNvPr>
          <p:cNvSpPr/>
          <p:nvPr userDrawn="1"/>
        </p:nvSpPr>
        <p:spPr bwMode="auto">
          <a:xfrm flipV="1">
            <a:off x="-4189" y="714374"/>
            <a:ext cx="956779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E1A2954-478F-1745-904B-CFB4FE483B64}"/>
              </a:ext>
            </a:extLst>
          </p:cNvPr>
          <p:cNvSpPr txBox="1">
            <a:spLocks/>
          </p:cNvSpPr>
          <p:nvPr userDrawn="1"/>
        </p:nvSpPr>
        <p:spPr>
          <a:xfrm>
            <a:off x="0" y="792159"/>
            <a:ext cx="562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23C7D69F-D390-164A-8DF6-FB975B26F79E}" type="slidenum">
              <a:rPr lang="it-IT" sz="1600" smtClean="0">
                <a:solidFill>
                  <a:schemeClr val="tx1"/>
                </a:solidFill>
              </a:rPr>
              <a:pPr/>
              <a:t>‹N›</a:t>
            </a:fld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632B117-990D-40A4-9252-46F24AE6BC1D}"/>
              </a:ext>
            </a:extLst>
          </p:cNvPr>
          <p:cNvSpPr txBox="1"/>
          <p:nvPr userDrawn="1"/>
        </p:nvSpPr>
        <p:spPr>
          <a:xfrm>
            <a:off x="3992880" y="6463461"/>
            <a:ext cx="528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2"/>
                </a:solidFill>
              </a:rPr>
              <a:t>Area di Ricerca Torino, 25-27 novembre 2024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C34123AE-7E06-47EE-990A-BA663C65D045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9"/>
          <a:stretch/>
        </p:blipFill>
        <p:spPr bwMode="auto">
          <a:xfrm>
            <a:off x="10515600" y="6437337"/>
            <a:ext cx="411480" cy="409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BCA43063-97AD-44F6-B1A4-741585733CE7}"/>
              </a:ext>
            </a:extLst>
          </p:cNvPr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8" r="25753"/>
          <a:stretch/>
        </p:blipFill>
        <p:spPr bwMode="auto">
          <a:xfrm>
            <a:off x="11021567" y="6389401"/>
            <a:ext cx="627889" cy="468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061F00EF-8FE0-4432-A965-5CBFFF9F2132}"/>
              </a:ext>
            </a:extLst>
          </p:cNvPr>
          <p:cNvSpPr/>
          <p:nvPr userDrawn="1"/>
        </p:nvSpPr>
        <p:spPr>
          <a:xfrm>
            <a:off x="91440" y="6463461"/>
            <a:ext cx="1962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it-IT" sz="600" b="1" i="1" u="none" strike="noStrike" kern="0" cap="none" spc="0" normalizeH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ll</a:t>
            </a:r>
            <a:r>
              <a:rPr kumimoji="0" lang="it-IT" sz="600" b="1" i="1" u="none" strike="noStrike" kern="0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rischio geo-idrologico: monitoraggio gestione, prevenzione, previsione e mitigazione in un contesto di cambiamento globale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C49E6718-EA45-4398-BCD6-30C1B064900F}"/>
              </a:ext>
            </a:extLst>
          </p:cNvPr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5" t="20915" r="29698" b="23602"/>
          <a:stretch/>
        </p:blipFill>
        <p:spPr>
          <a:xfrm>
            <a:off x="2341393" y="6451372"/>
            <a:ext cx="709069" cy="455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BC66D66-6EE0-46E7-9048-1FDF3CECBFBE}"/>
              </a:ext>
            </a:extLst>
          </p:cNvPr>
          <p:cNvSpPr txBox="1"/>
          <p:nvPr userDrawn="1"/>
        </p:nvSpPr>
        <p:spPr>
          <a:xfrm rot="16200000">
            <a:off x="-931311" y="2820296"/>
            <a:ext cx="20455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Arial" pitchFamily="34"/>
                <a:cs typeface="Arial" pitchFamily="34"/>
              </a:rPr>
              <a:t>III° Workshop CNR IRPI</a:t>
            </a:r>
          </a:p>
        </p:txBody>
      </p:sp>
    </p:spTree>
    <p:extLst>
      <p:ext uri="{BB962C8B-B14F-4D97-AF65-F5344CB8AC3E}">
        <p14:creationId xmlns:p14="http://schemas.microsoft.com/office/powerpoint/2010/main" val="3000349322"/>
      </p:ext>
    </p:extLst>
  </p:cSld>
  <p:clrMapOvr>
    <a:masterClrMapping/>
  </p:clrMapOvr>
  <p:transition spd="slow" advTm="100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lo stile del titolo</a:t>
            </a:r>
            <a:endParaRPr lang="en-US" altLang="en-US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  <a:endParaRPr lang="en-US" alt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42950" y="6356351"/>
            <a:ext cx="2711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5A7145-BAF1-4A5D-AD44-149A1139813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ransition spd="slow" advTm="1000"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alvatore.manfreda@unina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ctrTitle" idx="4294967295"/>
          </p:nvPr>
        </p:nvSpPr>
        <p:spPr>
          <a:xfrm>
            <a:off x="0" y="1315953"/>
            <a:ext cx="12192000" cy="1860774"/>
          </a:xfrm>
        </p:spPr>
        <p:txBody>
          <a:bodyPr/>
          <a:lstStyle/>
          <a:p>
            <a:r>
              <a:rPr lang="it-IT" b="1" dirty="0"/>
              <a:t>Titolo</a:t>
            </a:r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AF842545-7FE7-824A-A81A-93C07B1B3075}"/>
              </a:ext>
            </a:extLst>
          </p:cNvPr>
          <p:cNvSpPr txBox="1">
            <a:spLocks/>
          </p:cNvSpPr>
          <p:nvPr/>
        </p:nvSpPr>
        <p:spPr>
          <a:xfrm>
            <a:off x="0" y="2813471"/>
            <a:ext cx="12192000" cy="249980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400" b="1" dirty="0"/>
              <a:t>Nome </a:t>
            </a:r>
            <a:r>
              <a:rPr lang="fr-FR" sz="2400" b="1" dirty="0" err="1"/>
              <a:t>Cognome</a:t>
            </a:r>
            <a:endParaRPr lang="fr-FR" sz="2400" b="1" dirty="0"/>
          </a:p>
          <a:p>
            <a:pPr marL="0" indent="0" algn="ctr">
              <a:buNone/>
            </a:pPr>
            <a:r>
              <a:rPr lang="it-IT" altLang="en-US" sz="2000" dirty="0"/>
              <a:t>Affiliazione</a:t>
            </a:r>
            <a:endParaRPr lang="it-IT" sz="2000" dirty="0"/>
          </a:p>
          <a:p>
            <a:pPr marL="0" indent="0" algn="ctr">
              <a:buNone/>
            </a:pPr>
            <a:r>
              <a:rPr lang="en-US" sz="2000" dirty="0"/>
              <a:t> </a:t>
            </a:r>
          </a:p>
          <a:p>
            <a:pPr marL="0" indent="0" algn="ctr">
              <a:buNone/>
            </a:pPr>
            <a:r>
              <a:rPr lang="en-US" sz="2000" dirty="0"/>
              <a:t>e-mail: </a:t>
            </a:r>
            <a:r>
              <a:rPr lang="en-US" sz="2000" dirty="0">
                <a:hlinkClick r:id="rId3"/>
              </a:rPr>
              <a:t>…@</a:t>
            </a:r>
            <a:r>
              <a:rPr lang="en-US" sz="2000" dirty="0"/>
              <a:t>...</a:t>
            </a:r>
          </a:p>
          <a:p>
            <a:pPr marL="0" indent="0" algn="ctr">
              <a:buNone/>
            </a:pPr>
            <a:r>
              <a:rPr lang="it-IT" sz="2000" dirty="0"/>
              <a:t> </a:t>
            </a:r>
            <a:endParaRPr lang="en-US" sz="2000" dirty="0"/>
          </a:p>
          <a:p>
            <a:pPr marL="0" indent="0" algn="ctr">
              <a:buNone/>
            </a:pP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06413"/>
      </p:ext>
    </p:extLst>
  </p:cSld>
  <p:clrMapOvr>
    <a:masterClrMapping/>
  </p:clrMapOvr>
  <p:transition spd="slow"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275055"/>
      </p:ext>
    </p:extLst>
  </p:cSld>
  <p:clrMapOvr>
    <a:masterClrMapping/>
  </p:clrMapOvr>
  <p:transition spd="slow" advTm="1000"/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</Words>
  <Application>Microsoft Office PowerPoint</Application>
  <PresentationFormat>Widescreen</PresentationFormat>
  <Paragraphs>7</Paragraphs>
  <Slides>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Tema di Office</vt:lpstr>
      <vt:lpstr>Titolo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Antonio Strollo</dc:creator>
  <cp:lastModifiedBy>TOMMASO MORAMARCO</cp:lastModifiedBy>
  <cp:revision>211</cp:revision>
  <cp:lastPrinted>2020-05-02T12:07:03Z</cp:lastPrinted>
  <dcterms:created xsi:type="dcterms:W3CDTF">2014-02-04T16:52:23Z</dcterms:created>
  <dcterms:modified xsi:type="dcterms:W3CDTF">2024-11-16T07:58:47Z</dcterms:modified>
</cp:coreProperties>
</file>