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27000200" cy="35999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310"/>
    <p:restoredTop sz="95268" autoAdjust="0"/>
  </p:normalViewPr>
  <p:slideViewPr>
    <p:cSldViewPr snapToGrid="0" snapToObjects="1">
      <p:cViewPr>
        <p:scale>
          <a:sx n="125" d="100"/>
          <a:sy n="125" d="100"/>
        </p:scale>
        <p:origin x="-15456" y="-2531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F88DF-5DBB-9D40-A6DD-1BF63D7DD790}" type="datetimeFigureOut">
              <a:rPr lang="it-IT" smtClean="0"/>
              <a:t>16/11/2024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63EB80-C24F-6B4B-B66D-103E6B87680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5636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023781" rtl="0" eaLnBrk="1" latinLnBrk="0" hangingPunct="1">
      <a:defRPr sz="3968" kern="1200">
        <a:solidFill>
          <a:schemeClr val="tx1"/>
        </a:solidFill>
        <a:latin typeface="+mn-lt"/>
        <a:ea typeface="+mn-ea"/>
        <a:cs typeface="+mn-cs"/>
      </a:defRPr>
    </a:lvl1pPr>
    <a:lvl2pPr marL="1511890" algn="l" defTabSz="3023781" rtl="0" eaLnBrk="1" latinLnBrk="0" hangingPunct="1">
      <a:defRPr sz="3968" kern="1200">
        <a:solidFill>
          <a:schemeClr val="tx1"/>
        </a:solidFill>
        <a:latin typeface="+mn-lt"/>
        <a:ea typeface="+mn-ea"/>
        <a:cs typeface="+mn-cs"/>
      </a:defRPr>
    </a:lvl2pPr>
    <a:lvl3pPr marL="3023781" algn="l" defTabSz="3023781" rtl="0" eaLnBrk="1" latinLnBrk="0" hangingPunct="1">
      <a:defRPr sz="3968" kern="1200">
        <a:solidFill>
          <a:schemeClr val="tx1"/>
        </a:solidFill>
        <a:latin typeface="+mn-lt"/>
        <a:ea typeface="+mn-ea"/>
        <a:cs typeface="+mn-cs"/>
      </a:defRPr>
    </a:lvl3pPr>
    <a:lvl4pPr marL="4535670" algn="l" defTabSz="3023781" rtl="0" eaLnBrk="1" latinLnBrk="0" hangingPunct="1">
      <a:defRPr sz="3968" kern="1200">
        <a:solidFill>
          <a:schemeClr val="tx1"/>
        </a:solidFill>
        <a:latin typeface="+mn-lt"/>
        <a:ea typeface="+mn-ea"/>
        <a:cs typeface="+mn-cs"/>
      </a:defRPr>
    </a:lvl4pPr>
    <a:lvl5pPr marL="6047561" algn="l" defTabSz="3023781" rtl="0" eaLnBrk="1" latinLnBrk="0" hangingPunct="1">
      <a:defRPr sz="3968" kern="1200">
        <a:solidFill>
          <a:schemeClr val="tx1"/>
        </a:solidFill>
        <a:latin typeface="+mn-lt"/>
        <a:ea typeface="+mn-ea"/>
        <a:cs typeface="+mn-cs"/>
      </a:defRPr>
    </a:lvl5pPr>
    <a:lvl6pPr marL="7559451" algn="l" defTabSz="3023781" rtl="0" eaLnBrk="1" latinLnBrk="0" hangingPunct="1">
      <a:defRPr sz="3968" kern="1200">
        <a:solidFill>
          <a:schemeClr val="tx1"/>
        </a:solidFill>
        <a:latin typeface="+mn-lt"/>
        <a:ea typeface="+mn-ea"/>
        <a:cs typeface="+mn-cs"/>
      </a:defRPr>
    </a:lvl6pPr>
    <a:lvl7pPr marL="9071341" algn="l" defTabSz="3023781" rtl="0" eaLnBrk="1" latinLnBrk="0" hangingPunct="1">
      <a:defRPr sz="3968" kern="1200">
        <a:solidFill>
          <a:schemeClr val="tx1"/>
        </a:solidFill>
        <a:latin typeface="+mn-lt"/>
        <a:ea typeface="+mn-ea"/>
        <a:cs typeface="+mn-cs"/>
      </a:defRPr>
    </a:lvl7pPr>
    <a:lvl8pPr marL="10583232" algn="l" defTabSz="3023781" rtl="0" eaLnBrk="1" latinLnBrk="0" hangingPunct="1">
      <a:defRPr sz="3968" kern="1200">
        <a:solidFill>
          <a:schemeClr val="tx1"/>
        </a:solidFill>
        <a:latin typeface="+mn-lt"/>
        <a:ea typeface="+mn-ea"/>
        <a:cs typeface="+mn-cs"/>
      </a:defRPr>
    </a:lvl8pPr>
    <a:lvl9pPr marL="12095121" algn="l" defTabSz="3023781" rtl="0" eaLnBrk="1" latinLnBrk="0" hangingPunct="1">
      <a:defRPr sz="396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3EB80-C24F-6B4B-B66D-103E6B87680F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9698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5015" y="5891626"/>
            <a:ext cx="22950170" cy="12533242"/>
          </a:xfrm>
        </p:spPr>
        <p:txBody>
          <a:bodyPr anchor="b"/>
          <a:lstStyle>
            <a:lvl1pPr algn="ctr">
              <a:defRPr sz="1771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75025" y="18908198"/>
            <a:ext cx="20250150" cy="8691601"/>
          </a:xfrm>
        </p:spPr>
        <p:txBody>
          <a:bodyPr/>
          <a:lstStyle>
            <a:lvl1pPr marL="0" indent="0" algn="ctr">
              <a:buNone/>
              <a:defRPr sz="7087"/>
            </a:lvl1pPr>
            <a:lvl2pPr marL="1350020" indent="0" algn="ctr">
              <a:buNone/>
              <a:defRPr sz="5906"/>
            </a:lvl2pPr>
            <a:lvl3pPr marL="2700040" indent="0" algn="ctr">
              <a:buNone/>
              <a:defRPr sz="5315"/>
            </a:lvl3pPr>
            <a:lvl4pPr marL="4050060" indent="0" algn="ctr">
              <a:buNone/>
              <a:defRPr sz="4724"/>
            </a:lvl4pPr>
            <a:lvl5pPr marL="5400081" indent="0" algn="ctr">
              <a:buNone/>
              <a:defRPr sz="4724"/>
            </a:lvl5pPr>
            <a:lvl6pPr marL="6750101" indent="0" algn="ctr">
              <a:buNone/>
              <a:defRPr sz="4724"/>
            </a:lvl6pPr>
            <a:lvl7pPr marL="8100121" indent="0" algn="ctr">
              <a:buNone/>
              <a:defRPr sz="4724"/>
            </a:lvl7pPr>
            <a:lvl8pPr marL="9450141" indent="0" algn="ctr">
              <a:buNone/>
              <a:defRPr sz="4724"/>
            </a:lvl8pPr>
            <a:lvl9pPr marL="10800161" indent="0" algn="ctr">
              <a:buNone/>
              <a:defRPr sz="472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AC623-E29E-F748-B73D-4F9A91AF8B28}" type="datetimeFigureOut">
              <a:rPr lang="it-IT" smtClean="0"/>
              <a:t>16/11/2024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9EC03-8ECE-104D-B61F-6B564B4107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1794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AC623-E29E-F748-B73D-4F9A91AF8B28}" type="datetimeFigureOut">
              <a:rPr lang="it-IT" smtClean="0"/>
              <a:t>16/11/2024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9EC03-8ECE-104D-B61F-6B564B4107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1055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322020" y="1916653"/>
            <a:ext cx="5821918" cy="30508114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56265" y="1916653"/>
            <a:ext cx="17128252" cy="30508114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AC623-E29E-F748-B73D-4F9A91AF8B28}" type="datetimeFigureOut">
              <a:rPr lang="it-IT" smtClean="0"/>
              <a:t>16/11/2024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9EC03-8ECE-104D-B61F-6B564B4107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1387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AC623-E29E-F748-B73D-4F9A91AF8B28}" type="datetimeFigureOut">
              <a:rPr lang="it-IT" smtClean="0"/>
              <a:t>16/11/2024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9EC03-8ECE-104D-B61F-6B564B4107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8028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2202" y="8974945"/>
            <a:ext cx="23287673" cy="14974888"/>
          </a:xfrm>
        </p:spPr>
        <p:txBody>
          <a:bodyPr anchor="b"/>
          <a:lstStyle>
            <a:lvl1pPr>
              <a:defRPr sz="1771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42202" y="24091502"/>
            <a:ext cx="23287673" cy="7874940"/>
          </a:xfrm>
        </p:spPr>
        <p:txBody>
          <a:bodyPr/>
          <a:lstStyle>
            <a:lvl1pPr marL="0" indent="0">
              <a:buNone/>
              <a:defRPr sz="7087">
                <a:solidFill>
                  <a:schemeClr val="tx1"/>
                </a:solidFill>
              </a:defRPr>
            </a:lvl1pPr>
            <a:lvl2pPr marL="1350020" indent="0">
              <a:buNone/>
              <a:defRPr sz="5906">
                <a:solidFill>
                  <a:schemeClr val="tx1">
                    <a:tint val="75000"/>
                  </a:schemeClr>
                </a:solidFill>
              </a:defRPr>
            </a:lvl2pPr>
            <a:lvl3pPr marL="2700040" indent="0">
              <a:buNone/>
              <a:defRPr sz="5315">
                <a:solidFill>
                  <a:schemeClr val="tx1">
                    <a:tint val="75000"/>
                  </a:schemeClr>
                </a:solidFill>
              </a:defRPr>
            </a:lvl3pPr>
            <a:lvl4pPr marL="4050060" indent="0">
              <a:buNone/>
              <a:defRPr sz="4724">
                <a:solidFill>
                  <a:schemeClr val="tx1">
                    <a:tint val="75000"/>
                  </a:schemeClr>
                </a:solidFill>
              </a:defRPr>
            </a:lvl4pPr>
            <a:lvl5pPr marL="5400081" indent="0">
              <a:buNone/>
              <a:defRPr sz="4724">
                <a:solidFill>
                  <a:schemeClr val="tx1">
                    <a:tint val="75000"/>
                  </a:schemeClr>
                </a:solidFill>
              </a:defRPr>
            </a:lvl5pPr>
            <a:lvl6pPr marL="6750101" indent="0">
              <a:buNone/>
              <a:defRPr sz="4724">
                <a:solidFill>
                  <a:schemeClr val="tx1">
                    <a:tint val="75000"/>
                  </a:schemeClr>
                </a:solidFill>
              </a:defRPr>
            </a:lvl6pPr>
            <a:lvl7pPr marL="8100121" indent="0">
              <a:buNone/>
              <a:defRPr sz="4724">
                <a:solidFill>
                  <a:schemeClr val="tx1">
                    <a:tint val="75000"/>
                  </a:schemeClr>
                </a:solidFill>
              </a:defRPr>
            </a:lvl7pPr>
            <a:lvl8pPr marL="9450141" indent="0">
              <a:buNone/>
              <a:defRPr sz="4724">
                <a:solidFill>
                  <a:schemeClr val="tx1">
                    <a:tint val="75000"/>
                  </a:schemeClr>
                </a:solidFill>
              </a:defRPr>
            </a:lvl8pPr>
            <a:lvl9pPr marL="10800161" indent="0">
              <a:buNone/>
              <a:defRPr sz="47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AC623-E29E-F748-B73D-4F9A91AF8B28}" type="datetimeFigureOut">
              <a:rPr lang="it-IT" smtClean="0"/>
              <a:t>16/11/2024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9EC03-8ECE-104D-B61F-6B564B4107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9693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56264" y="9583264"/>
            <a:ext cx="11475085" cy="22841503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668851" y="9583264"/>
            <a:ext cx="11475085" cy="22841503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AC623-E29E-F748-B73D-4F9A91AF8B28}" type="datetimeFigureOut">
              <a:rPr lang="it-IT" smtClean="0"/>
              <a:t>16/11/2024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9EC03-8ECE-104D-B61F-6B564B4107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267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9780" y="1916661"/>
            <a:ext cx="23287673" cy="695828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9784" y="8824938"/>
            <a:ext cx="11422348" cy="4324966"/>
          </a:xfrm>
        </p:spPr>
        <p:txBody>
          <a:bodyPr anchor="b"/>
          <a:lstStyle>
            <a:lvl1pPr marL="0" indent="0">
              <a:buNone/>
              <a:defRPr sz="7087" b="1"/>
            </a:lvl1pPr>
            <a:lvl2pPr marL="1350020" indent="0">
              <a:buNone/>
              <a:defRPr sz="5906" b="1"/>
            </a:lvl2pPr>
            <a:lvl3pPr marL="2700040" indent="0">
              <a:buNone/>
              <a:defRPr sz="5315" b="1"/>
            </a:lvl3pPr>
            <a:lvl4pPr marL="4050060" indent="0">
              <a:buNone/>
              <a:defRPr sz="4724" b="1"/>
            </a:lvl4pPr>
            <a:lvl5pPr marL="5400081" indent="0">
              <a:buNone/>
              <a:defRPr sz="4724" b="1"/>
            </a:lvl5pPr>
            <a:lvl6pPr marL="6750101" indent="0">
              <a:buNone/>
              <a:defRPr sz="4724" b="1"/>
            </a:lvl6pPr>
            <a:lvl7pPr marL="8100121" indent="0">
              <a:buNone/>
              <a:defRPr sz="4724" b="1"/>
            </a:lvl7pPr>
            <a:lvl8pPr marL="9450141" indent="0">
              <a:buNone/>
              <a:defRPr sz="4724" b="1"/>
            </a:lvl8pPr>
            <a:lvl9pPr marL="10800161" indent="0">
              <a:buNone/>
              <a:defRPr sz="472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9784" y="13149904"/>
            <a:ext cx="11422348" cy="19341529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668853" y="8824938"/>
            <a:ext cx="11478602" cy="4324966"/>
          </a:xfrm>
        </p:spPr>
        <p:txBody>
          <a:bodyPr anchor="b"/>
          <a:lstStyle>
            <a:lvl1pPr marL="0" indent="0">
              <a:buNone/>
              <a:defRPr sz="7087" b="1"/>
            </a:lvl1pPr>
            <a:lvl2pPr marL="1350020" indent="0">
              <a:buNone/>
              <a:defRPr sz="5906" b="1"/>
            </a:lvl2pPr>
            <a:lvl3pPr marL="2700040" indent="0">
              <a:buNone/>
              <a:defRPr sz="5315" b="1"/>
            </a:lvl3pPr>
            <a:lvl4pPr marL="4050060" indent="0">
              <a:buNone/>
              <a:defRPr sz="4724" b="1"/>
            </a:lvl4pPr>
            <a:lvl5pPr marL="5400081" indent="0">
              <a:buNone/>
              <a:defRPr sz="4724" b="1"/>
            </a:lvl5pPr>
            <a:lvl6pPr marL="6750101" indent="0">
              <a:buNone/>
              <a:defRPr sz="4724" b="1"/>
            </a:lvl6pPr>
            <a:lvl7pPr marL="8100121" indent="0">
              <a:buNone/>
              <a:defRPr sz="4724" b="1"/>
            </a:lvl7pPr>
            <a:lvl8pPr marL="9450141" indent="0">
              <a:buNone/>
              <a:defRPr sz="4724" b="1"/>
            </a:lvl8pPr>
            <a:lvl9pPr marL="10800161" indent="0">
              <a:buNone/>
              <a:defRPr sz="472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668853" y="13149904"/>
            <a:ext cx="11478602" cy="19341529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AC623-E29E-F748-B73D-4F9A91AF8B28}" type="datetimeFigureOut">
              <a:rPr lang="it-IT" smtClean="0"/>
              <a:t>16/11/2024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9EC03-8ECE-104D-B61F-6B564B4107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1852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AC623-E29E-F748-B73D-4F9A91AF8B28}" type="datetimeFigureOut">
              <a:rPr lang="it-IT" smtClean="0"/>
              <a:t>16/11/2024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9EC03-8ECE-104D-B61F-6B564B4107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3977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AC623-E29E-F748-B73D-4F9A91AF8B28}" type="datetimeFigureOut">
              <a:rPr lang="it-IT" smtClean="0"/>
              <a:t>16/11/2024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9EC03-8ECE-104D-B61F-6B564B4107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4440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9781" y="2399982"/>
            <a:ext cx="8708267" cy="8399939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78602" y="5183304"/>
            <a:ext cx="13668851" cy="25583147"/>
          </a:xfrm>
        </p:spPr>
        <p:txBody>
          <a:bodyPr/>
          <a:lstStyle>
            <a:lvl1pPr>
              <a:defRPr sz="9449"/>
            </a:lvl1pPr>
            <a:lvl2pPr>
              <a:defRPr sz="8268"/>
            </a:lvl2pPr>
            <a:lvl3pPr>
              <a:defRPr sz="7087"/>
            </a:lvl3pPr>
            <a:lvl4pPr>
              <a:defRPr sz="5906"/>
            </a:lvl4pPr>
            <a:lvl5pPr>
              <a:defRPr sz="5906"/>
            </a:lvl5pPr>
            <a:lvl6pPr>
              <a:defRPr sz="5906"/>
            </a:lvl6pPr>
            <a:lvl7pPr>
              <a:defRPr sz="5906"/>
            </a:lvl7pPr>
            <a:lvl8pPr>
              <a:defRPr sz="5906"/>
            </a:lvl8pPr>
            <a:lvl9pPr>
              <a:defRPr sz="5906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59781" y="10799922"/>
            <a:ext cx="8708267" cy="20008190"/>
          </a:xfrm>
        </p:spPr>
        <p:txBody>
          <a:bodyPr/>
          <a:lstStyle>
            <a:lvl1pPr marL="0" indent="0">
              <a:buNone/>
              <a:defRPr sz="4724"/>
            </a:lvl1pPr>
            <a:lvl2pPr marL="1350020" indent="0">
              <a:buNone/>
              <a:defRPr sz="4134"/>
            </a:lvl2pPr>
            <a:lvl3pPr marL="2700040" indent="0">
              <a:buNone/>
              <a:defRPr sz="3543"/>
            </a:lvl3pPr>
            <a:lvl4pPr marL="4050060" indent="0">
              <a:buNone/>
              <a:defRPr sz="2953"/>
            </a:lvl4pPr>
            <a:lvl5pPr marL="5400081" indent="0">
              <a:buNone/>
              <a:defRPr sz="2953"/>
            </a:lvl5pPr>
            <a:lvl6pPr marL="6750101" indent="0">
              <a:buNone/>
              <a:defRPr sz="2953"/>
            </a:lvl6pPr>
            <a:lvl7pPr marL="8100121" indent="0">
              <a:buNone/>
              <a:defRPr sz="2953"/>
            </a:lvl7pPr>
            <a:lvl8pPr marL="9450141" indent="0">
              <a:buNone/>
              <a:defRPr sz="2953"/>
            </a:lvl8pPr>
            <a:lvl9pPr marL="10800161" indent="0">
              <a:buNone/>
              <a:defRPr sz="2953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AC623-E29E-F748-B73D-4F9A91AF8B28}" type="datetimeFigureOut">
              <a:rPr lang="it-IT" smtClean="0"/>
              <a:t>16/11/2024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9EC03-8ECE-104D-B61F-6B564B4107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2553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9781" y="2399982"/>
            <a:ext cx="8708267" cy="8399939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78602" y="5183304"/>
            <a:ext cx="13668851" cy="25583147"/>
          </a:xfrm>
        </p:spPr>
        <p:txBody>
          <a:bodyPr anchor="t"/>
          <a:lstStyle>
            <a:lvl1pPr marL="0" indent="0">
              <a:buNone/>
              <a:defRPr sz="9449"/>
            </a:lvl1pPr>
            <a:lvl2pPr marL="1350020" indent="0">
              <a:buNone/>
              <a:defRPr sz="8268"/>
            </a:lvl2pPr>
            <a:lvl3pPr marL="2700040" indent="0">
              <a:buNone/>
              <a:defRPr sz="7087"/>
            </a:lvl3pPr>
            <a:lvl4pPr marL="4050060" indent="0">
              <a:buNone/>
              <a:defRPr sz="5906"/>
            </a:lvl4pPr>
            <a:lvl5pPr marL="5400081" indent="0">
              <a:buNone/>
              <a:defRPr sz="5906"/>
            </a:lvl5pPr>
            <a:lvl6pPr marL="6750101" indent="0">
              <a:buNone/>
              <a:defRPr sz="5906"/>
            </a:lvl6pPr>
            <a:lvl7pPr marL="8100121" indent="0">
              <a:buNone/>
              <a:defRPr sz="5906"/>
            </a:lvl7pPr>
            <a:lvl8pPr marL="9450141" indent="0">
              <a:buNone/>
              <a:defRPr sz="5906"/>
            </a:lvl8pPr>
            <a:lvl9pPr marL="10800161" indent="0">
              <a:buNone/>
              <a:defRPr sz="5906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59781" y="10799922"/>
            <a:ext cx="8708267" cy="20008190"/>
          </a:xfrm>
        </p:spPr>
        <p:txBody>
          <a:bodyPr/>
          <a:lstStyle>
            <a:lvl1pPr marL="0" indent="0">
              <a:buNone/>
              <a:defRPr sz="4724"/>
            </a:lvl1pPr>
            <a:lvl2pPr marL="1350020" indent="0">
              <a:buNone/>
              <a:defRPr sz="4134"/>
            </a:lvl2pPr>
            <a:lvl3pPr marL="2700040" indent="0">
              <a:buNone/>
              <a:defRPr sz="3543"/>
            </a:lvl3pPr>
            <a:lvl4pPr marL="4050060" indent="0">
              <a:buNone/>
              <a:defRPr sz="2953"/>
            </a:lvl4pPr>
            <a:lvl5pPr marL="5400081" indent="0">
              <a:buNone/>
              <a:defRPr sz="2953"/>
            </a:lvl5pPr>
            <a:lvl6pPr marL="6750101" indent="0">
              <a:buNone/>
              <a:defRPr sz="2953"/>
            </a:lvl6pPr>
            <a:lvl7pPr marL="8100121" indent="0">
              <a:buNone/>
              <a:defRPr sz="2953"/>
            </a:lvl7pPr>
            <a:lvl8pPr marL="9450141" indent="0">
              <a:buNone/>
              <a:defRPr sz="2953"/>
            </a:lvl8pPr>
            <a:lvl9pPr marL="10800161" indent="0">
              <a:buNone/>
              <a:defRPr sz="2953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AC623-E29E-F748-B73D-4F9A91AF8B28}" type="datetimeFigureOut">
              <a:rPr lang="it-IT" smtClean="0"/>
              <a:t>16/11/2024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9EC03-8ECE-104D-B61F-6B564B4107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1365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6264" y="1916661"/>
            <a:ext cx="23287673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6264" y="9583264"/>
            <a:ext cx="23287673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56264" y="33366432"/>
            <a:ext cx="6075045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5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AC623-E29E-F748-B73D-4F9A91AF8B28}" type="datetimeFigureOut">
              <a:rPr lang="it-IT" smtClean="0"/>
              <a:t>16/11/2024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43816" y="33366432"/>
            <a:ext cx="9112568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5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068891" y="33366432"/>
            <a:ext cx="6075045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5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9EC03-8ECE-104D-B61F-6B564B4107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7554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700040" rtl="0" eaLnBrk="1" latinLnBrk="0" hangingPunct="1">
        <a:lnSpc>
          <a:spcPct val="90000"/>
        </a:lnSpc>
        <a:spcBef>
          <a:spcPct val="0"/>
        </a:spcBef>
        <a:buNone/>
        <a:defRPr sz="129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75010" indent="-675010" algn="l" defTabSz="2700040" rtl="0" eaLnBrk="1" latinLnBrk="0" hangingPunct="1">
        <a:lnSpc>
          <a:spcPct val="90000"/>
        </a:lnSpc>
        <a:spcBef>
          <a:spcPts val="2953"/>
        </a:spcBef>
        <a:buFont typeface="Arial" panose="020B0604020202020204" pitchFamily="34" charset="0"/>
        <a:buChar char="•"/>
        <a:defRPr sz="8268" kern="1200">
          <a:solidFill>
            <a:schemeClr val="tx1"/>
          </a:solidFill>
          <a:latin typeface="+mn-lt"/>
          <a:ea typeface="+mn-ea"/>
          <a:cs typeface="+mn-cs"/>
        </a:defRPr>
      </a:lvl1pPr>
      <a:lvl2pPr marL="2025030" indent="-675010" algn="l" defTabSz="2700040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sz="7087" kern="1200">
          <a:solidFill>
            <a:schemeClr val="tx1"/>
          </a:solidFill>
          <a:latin typeface="+mn-lt"/>
          <a:ea typeface="+mn-ea"/>
          <a:cs typeface="+mn-cs"/>
        </a:defRPr>
      </a:lvl2pPr>
      <a:lvl3pPr marL="3375050" indent="-675010" algn="l" defTabSz="2700040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sz="5906" kern="1200">
          <a:solidFill>
            <a:schemeClr val="tx1"/>
          </a:solidFill>
          <a:latin typeface="+mn-lt"/>
          <a:ea typeface="+mn-ea"/>
          <a:cs typeface="+mn-cs"/>
        </a:defRPr>
      </a:lvl3pPr>
      <a:lvl4pPr marL="4725071" indent="-675010" algn="l" defTabSz="2700040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sz="5315" kern="1200">
          <a:solidFill>
            <a:schemeClr val="tx1"/>
          </a:solidFill>
          <a:latin typeface="+mn-lt"/>
          <a:ea typeface="+mn-ea"/>
          <a:cs typeface="+mn-cs"/>
        </a:defRPr>
      </a:lvl4pPr>
      <a:lvl5pPr marL="6075091" indent="-675010" algn="l" defTabSz="2700040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sz="5315" kern="1200">
          <a:solidFill>
            <a:schemeClr val="tx1"/>
          </a:solidFill>
          <a:latin typeface="+mn-lt"/>
          <a:ea typeface="+mn-ea"/>
          <a:cs typeface="+mn-cs"/>
        </a:defRPr>
      </a:lvl5pPr>
      <a:lvl6pPr marL="7425111" indent="-675010" algn="l" defTabSz="2700040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sz="5315" kern="1200">
          <a:solidFill>
            <a:schemeClr val="tx1"/>
          </a:solidFill>
          <a:latin typeface="+mn-lt"/>
          <a:ea typeface="+mn-ea"/>
          <a:cs typeface="+mn-cs"/>
        </a:defRPr>
      </a:lvl6pPr>
      <a:lvl7pPr marL="8775131" indent="-675010" algn="l" defTabSz="2700040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sz="5315" kern="1200">
          <a:solidFill>
            <a:schemeClr val="tx1"/>
          </a:solidFill>
          <a:latin typeface="+mn-lt"/>
          <a:ea typeface="+mn-ea"/>
          <a:cs typeface="+mn-cs"/>
        </a:defRPr>
      </a:lvl7pPr>
      <a:lvl8pPr marL="10125151" indent="-675010" algn="l" defTabSz="2700040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sz="5315" kern="1200">
          <a:solidFill>
            <a:schemeClr val="tx1"/>
          </a:solidFill>
          <a:latin typeface="+mn-lt"/>
          <a:ea typeface="+mn-ea"/>
          <a:cs typeface="+mn-cs"/>
        </a:defRPr>
      </a:lvl8pPr>
      <a:lvl9pPr marL="11475171" indent="-675010" algn="l" defTabSz="2700040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sz="53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00040" rtl="0" eaLnBrk="1" latinLnBrk="0" hangingPunct="1">
        <a:defRPr sz="5315" kern="1200">
          <a:solidFill>
            <a:schemeClr val="tx1"/>
          </a:solidFill>
          <a:latin typeface="+mn-lt"/>
          <a:ea typeface="+mn-ea"/>
          <a:cs typeface="+mn-cs"/>
        </a:defRPr>
      </a:lvl1pPr>
      <a:lvl2pPr marL="1350020" algn="l" defTabSz="2700040" rtl="0" eaLnBrk="1" latinLnBrk="0" hangingPunct="1">
        <a:defRPr sz="5315" kern="1200">
          <a:solidFill>
            <a:schemeClr val="tx1"/>
          </a:solidFill>
          <a:latin typeface="+mn-lt"/>
          <a:ea typeface="+mn-ea"/>
          <a:cs typeface="+mn-cs"/>
        </a:defRPr>
      </a:lvl2pPr>
      <a:lvl3pPr marL="2700040" algn="l" defTabSz="2700040" rtl="0" eaLnBrk="1" latinLnBrk="0" hangingPunct="1">
        <a:defRPr sz="5315" kern="1200">
          <a:solidFill>
            <a:schemeClr val="tx1"/>
          </a:solidFill>
          <a:latin typeface="+mn-lt"/>
          <a:ea typeface="+mn-ea"/>
          <a:cs typeface="+mn-cs"/>
        </a:defRPr>
      </a:lvl3pPr>
      <a:lvl4pPr marL="4050060" algn="l" defTabSz="2700040" rtl="0" eaLnBrk="1" latinLnBrk="0" hangingPunct="1">
        <a:defRPr sz="5315" kern="1200">
          <a:solidFill>
            <a:schemeClr val="tx1"/>
          </a:solidFill>
          <a:latin typeface="+mn-lt"/>
          <a:ea typeface="+mn-ea"/>
          <a:cs typeface="+mn-cs"/>
        </a:defRPr>
      </a:lvl4pPr>
      <a:lvl5pPr marL="5400081" algn="l" defTabSz="2700040" rtl="0" eaLnBrk="1" latinLnBrk="0" hangingPunct="1">
        <a:defRPr sz="5315" kern="1200">
          <a:solidFill>
            <a:schemeClr val="tx1"/>
          </a:solidFill>
          <a:latin typeface="+mn-lt"/>
          <a:ea typeface="+mn-ea"/>
          <a:cs typeface="+mn-cs"/>
        </a:defRPr>
      </a:lvl5pPr>
      <a:lvl6pPr marL="6750101" algn="l" defTabSz="2700040" rtl="0" eaLnBrk="1" latinLnBrk="0" hangingPunct="1">
        <a:defRPr sz="5315" kern="1200">
          <a:solidFill>
            <a:schemeClr val="tx1"/>
          </a:solidFill>
          <a:latin typeface="+mn-lt"/>
          <a:ea typeface="+mn-ea"/>
          <a:cs typeface="+mn-cs"/>
        </a:defRPr>
      </a:lvl6pPr>
      <a:lvl7pPr marL="8100121" algn="l" defTabSz="2700040" rtl="0" eaLnBrk="1" latinLnBrk="0" hangingPunct="1">
        <a:defRPr sz="5315" kern="1200">
          <a:solidFill>
            <a:schemeClr val="tx1"/>
          </a:solidFill>
          <a:latin typeface="+mn-lt"/>
          <a:ea typeface="+mn-ea"/>
          <a:cs typeface="+mn-cs"/>
        </a:defRPr>
      </a:lvl7pPr>
      <a:lvl8pPr marL="9450141" algn="l" defTabSz="2700040" rtl="0" eaLnBrk="1" latinLnBrk="0" hangingPunct="1">
        <a:defRPr sz="5315" kern="1200">
          <a:solidFill>
            <a:schemeClr val="tx1"/>
          </a:solidFill>
          <a:latin typeface="+mn-lt"/>
          <a:ea typeface="+mn-ea"/>
          <a:cs typeface="+mn-cs"/>
        </a:defRPr>
      </a:lvl8pPr>
      <a:lvl9pPr marL="10800161" algn="l" defTabSz="2700040" rtl="0" eaLnBrk="1" latinLnBrk="0" hangingPunct="1">
        <a:defRPr sz="53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144E7AA8-6D79-4C09-93A2-7B3F9F5372C3}"/>
              </a:ext>
            </a:extLst>
          </p:cNvPr>
          <p:cNvSpPr txBox="1"/>
          <p:nvPr/>
        </p:nvSpPr>
        <p:spPr>
          <a:xfrm>
            <a:off x="15575762" y="538606"/>
            <a:ext cx="985088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6000" b="1" dirty="0">
                <a:solidFill>
                  <a:schemeClr val="tx2"/>
                </a:solidFill>
                <a:latin typeface="Arial" pitchFamily="34"/>
                <a:cs typeface="Arial" pitchFamily="34"/>
              </a:rPr>
              <a:t>III° Workshop CNR IRPI</a:t>
            </a:r>
          </a:p>
        </p:txBody>
      </p:sp>
      <p:sp>
        <p:nvSpPr>
          <p:cNvPr id="8" name="Rettangolo 8">
            <a:extLst>
              <a:ext uri="{FF2B5EF4-FFF2-40B4-BE49-F238E27FC236}">
                <a16:creationId xmlns:a16="http://schemas.microsoft.com/office/drawing/2014/main" id="{151B516E-A513-4B13-9097-2F38B2E8E041}"/>
              </a:ext>
            </a:extLst>
          </p:cNvPr>
          <p:cNvSpPr/>
          <p:nvPr/>
        </p:nvSpPr>
        <p:spPr>
          <a:xfrm>
            <a:off x="1219022" y="2297548"/>
            <a:ext cx="24207620" cy="607470"/>
          </a:xfrm>
          <a:prstGeom prst="rect">
            <a:avLst/>
          </a:prstGeom>
          <a:gradFill>
            <a:gsLst>
              <a:gs pos="100000">
                <a:srgbClr val="123E69"/>
              </a:gs>
              <a:gs pos="49000">
                <a:srgbClr val="002060">
                  <a:alpha val="80000"/>
                </a:srgbClr>
              </a:gs>
              <a:gs pos="50000">
                <a:srgbClr val="002060">
                  <a:alpha val="80000"/>
                </a:srgbClr>
              </a:gs>
              <a:gs pos="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333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00D0A8C2-CE1C-492C-BCE6-99C0B63B7A3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9021" y="245537"/>
            <a:ext cx="12281078" cy="175894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ttangolo 8">
            <a:extLst>
              <a:ext uri="{FF2B5EF4-FFF2-40B4-BE49-F238E27FC236}">
                <a16:creationId xmlns:a16="http://schemas.microsoft.com/office/drawing/2014/main" id="{AA279D63-EECD-48A4-B42B-B8E7F211881C}"/>
              </a:ext>
            </a:extLst>
          </p:cNvPr>
          <p:cNvSpPr/>
          <p:nvPr/>
        </p:nvSpPr>
        <p:spPr>
          <a:xfrm>
            <a:off x="1396289" y="33702190"/>
            <a:ext cx="24207620" cy="607470"/>
          </a:xfrm>
          <a:prstGeom prst="rect">
            <a:avLst/>
          </a:prstGeom>
          <a:gradFill>
            <a:gsLst>
              <a:gs pos="100000">
                <a:srgbClr val="123E69"/>
              </a:gs>
              <a:gs pos="49000">
                <a:srgbClr val="002060">
                  <a:alpha val="80000"/>
                </a:srgbClr>
              </a:gs>
              <a:gs pos="50000">
                <a:srgbClr val="002060">
                  <a:alpha val="80000"/>
                </a:srgbClr>
              </a:gs>
              <a:gs pos="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3333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B48CF1F9-CCE8-44B4-9845-B846AA7FBB2C}"/>
              </a:ext>
            </a:extLst>
          </p:cNvPr>
          <p:cNvSpPr/>
          <p:nvPr/>
        </p:nvSpPr>
        <p:spPr>
          <a:xfrm>
            <a:off x="360250" y="34639909"/>
            <a:ext cx="55481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it-IT" sz="2000" b="1" i="1" u="none" strike="noStrike" kern="0" cap="none" spc="0" normalizeH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ll</a:t>
            </a:r>
            <a:r>
              <a:rPr kumimoji="0" lang="it-IT" sz="2000" b="1" i="1" u="none" strike="noStrike" kern="0" cap="none" spc="0" normalizeH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rischio geo-idrologico: monitoraggio gestione, prevenzione, previsione e mitigazione in un contesto di cambiamento globale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CB6912F-024E-4CF2-96E5-CC0F95607834}"/>
              </a:ext>
            </a:extLst>
          </p:cNvPr>
          <p:cNvSpPr txBox="1"/>
          <p:nvPr/>
        </p:nvSpPr>
        <p:spPr>
          <a:xfrm>
            <a:off x="10090836" y="34698996"/>
            <a:ext cx="100293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>
                <a:solidFill>
                  <a:srgbClr val="002060"/>
                </a:solidFill>
              </a:rPr>
              <a:t>Area di Ricerca Torino, 25-27 novembre 2024</a:t>
            </a: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197D5E62-E46F-4A9C-B22C-9CCDE2E7EFE1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25" t="20915" r="29698" b="23602"/>
          <a:stretch/>
        </p:blipFill>
        <p:spPr>
          <a:xfrm>
            <a:off x="6581280" y="34208759"/>
            <a:ext cx="2836707" cy="2028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6CAE5944-D756-42D4-BF90-C199DF037F30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9"/>
          <a:stretch/>
        </p:blipFill>
        <p:spPr bwMode="auto">
          <a:xfrm>
            <a:off x="22555199" y="34579003"/>
            <a:ext cx="1448765" cy="13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2BF369B4-1CA6-4D0F-87B5-9E40CFEFA352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88" r="25753"/>
          <a:stretch/>
        </p:blipFill>
        <p:spPr bwMode="auto">
          <a:xfrm>
            <a:off x="24283686" y="34504363"/>
            <a:ext cx="2076562" cy="14191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03137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3496</TotalTime>
  <Words>32</Words>
  <Application>Microsoft Office PowerPoint</Application>
  <PresentationFormat>Personalizzato</PresentationFormat>
  <Paragraphs>4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Galante, Lorena</dc:creator>
  <cp:lastModifiedBy>TOMMASO MORAMARCO</cp:lastModifiedBy>
  <cp:revision>13</cp:revision>
  <cp:lastPrinted>2016-06-20T13:42:10Z</cp:lastPrinted>
  <dcterms:created xsi:type="dcterms:W3CDTF">2016-06-16T09:33:13Z</dcterms:created>
  <dcterms:modified xsi:type="dcterms:W3CDTF">2024-11-16T07:51:19Z</dcterms:modified>
</cp:coreProperties>
</file>